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70" r:id="rId11"/>
    <p:sldId id="272" r:id="rId12"/>
    <p:sldId id="273" r:id="rId13"/>
    <p:sldId id="280" r:id="rId14"/>
    <p:sldId id="275" r:id="rId15"/>
    <p:sldId id="281" r:id="rId16"/>
    <p:sldId id="27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62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5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953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380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29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7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305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7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5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091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01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7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1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23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4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60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604024-027B-4E99-91E5-E82883DA17CB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6F7878-54EC-4971-B3E1-F62C2581C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49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15.tm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doku : How to Make a Sudoku puzzle Game in html">
            <a:extLst>
              <a:ext uri="{FF2B5EF4-FFF2-40B4-BE49-F238E27FC236}">
                <a16:creationId xmlns:a16="http://schemas.microsoft.com/office/drawing/2014/main" id="{D1A0C4EE-BB9A-483B-8FB6-A0D9F662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42" y="2051131"/>
            <a:ext cx="4876800" cy="407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E21D20-8B3C-4F87-A20B-BABDF3361CDA}"/>
              </a:ext>
            </a:extLst>
          </p:cNvPr>
          <p:cNvSpPr/>
          <p:nvPr/>
        </p:nvSpPr>
        <p:spPr>
          <a:xfrm>
            <a:off x="2006192" y="921324"/>
            <a:ext cx="817961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Real Time </a:t>
            </a: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Sudoku </a:t>
            </a:r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Solver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7902-2304-43CF-B5E5-16A737715E63}"/>
              </a:ext>
            </a:extLst>
          </p:cNvPr>
          <p:cNvSpPr txBox="1"/>
          <p:nvPr/>
        </p:nvSpPr>
        <p:spPr>
          <a:xfrm>
            <a:off x="8878529" y="5189544"/>
            <a:ext cx="2871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Aarushi Dua (18CSU002)</a:t>
            </a:r>
          </a:p>
          <a:p>
            <a:r>
              <a:rPr lang="en-IN" dirty="0"/>
              <a:t>Abhishek Bhatia (18CSU008)</a:t>
            </a:r>
          </a:p>
          <a:p>
            <a:r>
              <a:rPr lang="en-IN" dirty="0"/>
              <a:t>Bhavya Kalra (18CSU045)</a:t>
            </a:r>
          </a:p>
        </p:txBody>
      </p:sp>
    </p:spTree>
    <p:extLst>
      <p:ext uri="{BB962C8B-B14F-4D97-AF65-F5344CB8AC3E}">
        <p14:creationId xmlns:p14="http://schemas.microsoft.com/office/powerpoint/2010/main" val="211453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7964-632E-4AEC-855E-A5FC1F1EE1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82663"/>
            <a:ext cx="9601200" cy="1303337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	Finding Largest contour(Area)</a:t>
            </a:r>
            <a:b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7D63A-F210-4656-A9E8-3040A5733B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2722" y="2053047"/>
            <a:ext cx="4849813" cy="36496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find the biggest contour of the Grid we used Contour Area to obtain the biggest rectangle of the grid and for more accurate grid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need to detect 4 sided grid with help of approximating the contours.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#cv2.approxPolyDP(c, 0.01 * peri, True)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6B7E9BA-CF32-4E3E-BBC1-D757E80A7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0210" y="1630906"/>
            <a:ext cx="5338558" cy="42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9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B6A2-18C8-4224-9075-82267A8FA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400" y="471385"/>
            <a:ext cx="9601200" cy="13033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Warping the perfect image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90AEA-A9C9-4F5E-8D96-04B2E815C4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888869"/>
            <a:ext cx="9601200" cy="33178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getting the Boundary of our Grid using Contour,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we need to obtain the top-down image of our frame with the help of cv2.getPerspectiveTransform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calculate the perspective transform matrix and warp the perspective to grab the screen.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#cv2.getPerspectiveTransform(pts1,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#cv2.warpPerspective(frame,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perspective_transformed_matrix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max_width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max_height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3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CE1957D-17A8-48DE-8271-11AC0AE23E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00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868" y="1005681"/>
            <a:ext cx="6080125" cy="4846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F25FCE-76A5-4D98-A5DE-466B3893B7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53" b="20679"/>
          <a:stretch/>
        </p:blipFill>
        <p:spPr>
          <a:xfrm>
            <a:off x="7087912" y="1363955"/>
            <a:ext cx="4079787" cy="42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3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D0EFC-8A84-47CA-8BDA-C8C74F59A714}"/>
              </a:ext>
            </a:extLst>
          </p:cNvPr>
          <p:cNvSpPr txBox="1"/>
          <p:nvPr/>
        </p:nvSpPr>
        <p:spPr>
          <a:xfrm>
            <a:off x="1307690" y="934065"/>
            <a:ext cx="891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Extract and Detect Digits.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F6E28-14D9-480A-91A8-B5C5502D712F}"/>
              </a:ext>
            </a:extLst>
          </p:cNvPr>
          <p:cNvSpPr txBox="1"/>
          <p:nvPr/>
        </p:nvSpPr>
        <p:spPr>
          <a:xfrm>
            <a:off x="1307690" y="1622323"/>
            <a:ext cx="906534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Step will begin by Image processing and chopping Sudoku create images into 9x9 Square blocks . 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Before feeding them into for Digit Recognition we need to clean them up first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Remove Black lines near 4 edges (if any)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only the largest connected component (cv2.connectedComponentWithStats) , which should correspond to digit and turn the rest into white pixels 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leave out any white cells</a:t>
            </a:r>
          </a:p>
          <a:p>
            <a:pPr>
              <a:lnSpc>
                <a:spcPct val="150000"/>
              </a:lnSpc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• Criteria 1: The image has too little black pixels (sum of all pixels are too big)</a:t>
            </a:r>
          </a:p>
          <a:p>
            <a:pPr>
              <a:lnSpc>
                <a:spcPct val="150000"/>
              </a:lnSpc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• Criteria 2: The image has a huge white area in the centre . </a:t>
            </a:r>
          </a:p>
          <a:p>
            <a:pPr>
              <a:lnSpc>
                <a:spcPct val="150000"/>
              </a:lnSpc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Finally , let's recognise those digits with the help of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Python-tesseract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253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56BEF-6F09-4DF6-8739-9675CB90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8" y="666879"/>
            <a:ext cx="3136492" cy="2644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CB75A0-C54C-499A-A389-4BDD4D54C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8" y="653392"/>
            <a:ext cx="3370435" cy="2481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FB211-8B33-498A-8202-8946F7C9F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0" y="3722743"/>
            <a:ext cx="9518205" cy="2314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BCF0A3-0F7E-4DA8-AA61-52B2B60FB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67" y="748086"/>
            <a:ext cx="3370434" cy="2481865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021FDE1-A06A-4932-BDD8-6365065A7D80}"/>
              </a:ext>
            </a:extLst>
          </p:cNvPr>
          <p:cNvSpPr/>
          <p:nvPr/>
        </p:nvSpPr>
        <p:spPr>
          <a:xfrm>
            <a:off x="7777316" y="1632155"/>
            <a:ext cx="548576" cy="393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0EC0C-BDDB-4EA2-B94D-BF3E22DCB145}"/>
              </a:ext>
            </a:extLst>
          </p:cNvPr>
          <p:cNvSpPr txBox="1"/>
          <p:nvPr/>
        </p:nvSpPr>
        <p:spPr>
          <a:xfrm>
            <a:off x="6872748" y="5643716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Chopped Images</a:t>
            </a:r>
          </a:p>
        </p:txBody>
      </p:sp>
    </p:spTree>
    <p:extLst>
      <p:ext uri="{BB962C8B-B14F-4D97-AF65-F5344CB8AC3E}">
        <p14:creationId xmlns:p14="http://schemas.microsoft.com/office/powerpoint/2010/main" val="216996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9B4DA-0EDD-4234-9800-F82E49D35552}"/>
              </a:ext>
            </a:extLst>
          </p:cNvPr>
          <p:cNvSpPr txBox="1"/>
          <p:nvPr/>
        </p:nvSpPr>
        <p:spPr>
          <a:xfrm>
            <a:off x="1278194" y="101186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Solve the puzzle and Print the solution 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97E7E-DAED-4993-BD0D-41E6F173BC75}"/>
              </a:ext>
            </a:extLst>
          </p:cNvPr>
          <p:cNvSpPr txBox="1"/>
          <p:nvPr/>
        </p:nvSpPr>
        <p:spPr>
          <a:xfrm>
            <a:off x="1386349" y="1779638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Firstly check whether the given grid is violating sudoku or  not.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2.In the loop, start with box with least possible choice and then fill it with remaining option.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3.Before assigning a number, check whether it is safe to assign. Check that the same number is not present in the current row, current column and current 3X3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subgrid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After checking for safety, assign the number, and recursively check whether this assignment leads to a solution or not. If the assignment doesn’t lead to a solution, then try the next number for the current empty cell. Loop till all grid becomes non zero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42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ADC32-D29A-423C-8AA8-86DE1BA0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98" y="2285287"/>
            <a:ext cx="3977958" cy="3171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5080E-102C-425F-AFED-E7C5C975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0179"/>
            <a:ext cx="5182145" cy="4247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CCBADF-9142-4D3B-AC9A-89A90A5117AB}"/>
              </a:ext>
            </a:extLst>
          </p:cNvPr>
          <p:cNvSpPr txBox="1"/>
          <p:nvPr/>
        </p:nvSpPr>
        <p:spPr>
          <a:xfrm>
            <a:off x="3873910" y="825910"/>
            <a:ext cx="6331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1617983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188E7-96BA-4A08-AC55-0CAFAE2AB45F}"/>
              </a:ext>
            </a:extLst>
          </p:cNvPr>
          <p:cNvSpPr txBox="1"/>
          <p:nvPr/>
        </p:nvSpPr>
        <p:spPr>
          <a:xfrm>
            <a:off x="4144297" y="2871019"/>
            <a:ext cx="3903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729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A469F-6F85-415B-8223-2C0FB00B2F3E}"/>
              </a:ext>
            </a:extLst>
          </p:cNvPr>
          <p:cNvSpPr/>
          <p:nvPr/>
        </p:nvSpPr>
        <p:spPr>
          <a:xfrm>
            <a:off x="3191319" y="839955"/>
            <a:ext cx="50629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DID WE DO IT…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2C399-387C-47EC-9D8B-7EBD7C6C67B0}"/>
              </a:ext>
            </a:extLst>
          </p:cNvPr>
          <p:cNvSpPr txBox="1"/>
          <p:nvPr/>
        </p:nvSpPr>
        <p:spPr>
          <a:xfrm>
            <a:off x="1455575" y="2202025"/>
            <a:ext cx="173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STEPS: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51397-B76E-4B10-9093-162192B8B4B3}"/>
              </a:ext>
            </a:extLst>
          </p:cNvPr>
          <p:cNvSpPr txBox="1"/>
          <p:nvPr/>
        </p:nvSpPr>
        <p:spPr>
          <a:xfrm>
            <a:off x="1500417" y="2939078"/>
            <a:ext cx="604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We take the Sudoku grid from our webcam Image.</a:t>
            </a:r>
          </a:p>
          <a:p>
            <a:pPr marL="342900" indent="-342900">
              <a:buAutoNum type="arabicPeriod"/>
            </a:pPr>
            <a:r>
              <a:rPr lang="en-US" sz="2400" dirty="0"/>
              <a:t>We Extract and Detect the Digits.</a:t>
            </a:r>
          </a:p>
          <a:p>
            <a:pPr marL="342900" indent="-342900">
              <a:buAutoNum type="arabicPeriod"/>
            </a:pPr>
            <a:r>
              <a:rPr lang="en-US" sz="2400" dirty="0"/>
              <a:t>Solve the puzzle and Print the solution.</a:t>
            </a:r>
            <a:endParaRPr lang="en-IN" sz="2400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EDEF478D-2FDE-466A-BF10-7CA891FF8E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1732" y="2663690"/>
            <a:ext cx="2007379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9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CA94A-B115-4CF5-BB36-0CABFDE381AB}"/>
              </a:ext>
            </a:extLst>
          </p:cNvPr>
          <p:cNvSpPr txBox="1"/>
          <p:nvPr/>
        </p:nvSpPr>
        <p:spPr>
          <a:xfrm>
            <a:off x="1604865" y="811763"/>
            <a:ext cx="7737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STEP 1: Grab the Sudoku grid from Webcam Image.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49A18-FFE8-4ED2-BC4C-F5AA41BFA963}"/>
              </a:ext>
            </a:extLst>
          </p:cNvPr>
          <p:cNvSpPr txBox="1"/>
          <p:nvPr/>
        </p:nvSpPr>
        <p:spPr>
          <a:xfrm>
            <a:off x="978209" y="1625282"/>
            <a:ext cx="104370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Capture the video frame continuously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(cv2.videoCapture).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take the input frame and convert it to gray scale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(cv2.cvtColor).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Blur the Image using Gaussian Blurring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(cv2.gaussianBlur).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 Adaptive Thresholding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(cv2.adaptiveThreshold).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We get a binary Image.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Then we Find all contours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(cv2.findContours).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Extract the contour with the biggest area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(cv2.contourArea).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Locate 4 corners of the contour and determine the upper left, upper right,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bottom left, bottom right corners.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biggest contour is a square(required), from 4 corners, we apply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cv2.wrapPerspective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get a nice and stable Sudoku Grid Image.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926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9C89-7C1B-4D30-AFFF-F789CFEC4B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39825"/>
            <a:ext cx="5402263" cy="600075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+mj-lt"/>
              </a:rPr>
              <a:t>	</a:t>
            </a:r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Capturing Video</a:t>
            </a:r>
            <a:br>
              <a:rPr lang="en-IN" sz="3600" dirty="0">
                <a:latin typeface="+mj-lt"/>
              </a:rPr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17AC3-63BE-4248-9D2A-3AFDCFBA98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6741" y="1641987"/>
            <a:ext cx="4365522" cy="4076187"/>
          </a:xfrm>
        </p:spPr>
        <p:txBody>
          <a:bodyPr>
            <a:normAutofit fontScale="92500" lnSpcReduction="10000"/>
          </a:bodyPr>
          <a:lstStyle/>
          <a:p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Use cv2.VideoCapture() to get a video capture object for the camera.</a:t>
            </a:r>
          </a:p>
          <a:p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Set up an infinite while loop and use the read() method to read the frames using the above created object.</a:t>
            </a:r>
          </a:p>
          <a:p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Use cv2.imshow() method to show the frames in the video.</a:t>
            </a:r>
          </a:p>
          <a:p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Breaks the loop when the user clicks a specific key.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# cap = cv2.VideoCapture(0) and feed it using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# ret, frame =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cap.read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2872BE5-9695-4BE6-8F31-2AC0BF63E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6971" y="998537"/>
            <a:ext cx="5527404" cy="44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E3C9-99AE-4E6D-A86E-8DDE8D5736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82663"/>
            <a:ext cx="9601200" cy="71755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Gray and Blur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CFE14-BC53-4150-A89A-D91211F4A2E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6516" y="2203502"/>
            <a:ext cx="9601200" cy="33178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take the input frame and convert it to gray scale by using (cv2.cvtColor)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#gray = cv2.cvtColor(frame, cv2.COLOR_BGR2GRAY)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smooth the image we have applied various blurring techniques like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2D Convolution, blur, Gaussian Blur, median, bilateral Filter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 of which we got the best result using Gaussian Blur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#cv2.GaussianBlur(gray, (5, 5), 0) 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8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500BC1CE-64B0-4483-835F-58938ADBA7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645" y="1273944"/>
            <a:ext cx="10333037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2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203B3C-2828-45F3-ACA0-F2D68907DD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82663"/>
            <a:ext cx="9601200" cy="1303337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+mj-lt"/>
              </a:rPr>
              <a:t>	</a:t>
            </a:r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Applying Adaptive Thresholding</a:t>
            </a:r>
            <a:br>
              <a:rPr lang="en-IN" sz="3600" dirty="0">
                <a:latin typeface="+mj-lt"/>
              </a:rPr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8E7E1-1329-487D-9C2D-1B455B447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2065850"/>
            <a:ext cx="9601200" cy="33178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apply various thresholding techniques on our image to get the best version of image in binary format.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tried Global Thresholding (v = 127), Adaptive Mean Thresholding, Adaptive Gaussian Thresholding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Out of these we got the best result from adaptive Gaussian Thresholding.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cv2.adaptiveThreshold(gray,255,cv2.ADAPTIVE_THRESH_GAUSSIAN_C, cv2.THRESH_BINARY,11,2)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04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9492E07-0C1B-464D-84A5-37A0E1935F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265238"/>
            <a:ext cx="9448800" cy="43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7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F39E-0247-4F37-8E21-238BFC72BB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82664"/>
            <a:ext cx="9601200" cy="81664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+mj-lt"/>
              </a:rPr>
              <a:t>	</a:t>
            </a:r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Finding Contours</a:t>
            </a:r>
            <a:br>
              <a:rPr lang="en-IN" sz="3600" dirty="0">
                <a:latin typeface="+mj-lt"/>
              </a:rPr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58B01-4F9F-4C23-8573-BC0332CCB4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81" y="1725561"/>
            <a:ext cx="4896464" cy="3878826"/>
          </a:xfrm>
        </p:spPr>
        <p:txBody>
          <a:bodyPr/>
          <a:lstStyle/>
          <a:p>
            <a:r>
              <a:rPr lang="en-US" dirty="0"/>
              <a:t>For outer grid detection we have used Contours to detect our grid.</a:t>
            </a:r>
          </a:p>
          <a:p>
            <a:r>
              <a:rPr lang="en-US" dirty="0"/>
              <a:t>To find all the contours in the grid we used </a:t>
            </a:r>
          </a:p>
          <a:p>
            <a:r>
              <a:rPr lang="en-US" dirty="0"/>
              <a:t>#contours,hier = cv2.findContours(thresh,cv2.RETR_TREE,</a:t>
            </a:r>
          </a:p>
          <a:p>
            <a:r>
              <a:rPr lang="en-US" dirty="0"/>
              <a:t>cv2.CHAIN_APPROX_SIMPLE)</a:t>
            </a:r>
          </a:p>
          <a:p>
            <a:endParaRPr lang="en-IN" dirty="0"/>
          </a:p>
        </p:txBody>
      </p:sp>
      <p:pic>
        <p:nvPicPr>
          <p:cNvPr id="5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B8643FB-3BF7-448D-9D92-3478FAE3F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1587" y="1606857"/>
            <a:ext cx="5163832" cy="41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245</TotalTime>
  <Words>902</Words>
  <Application>Microsoft Office PowerPoint</Application>
  <PresentationFormat>Widescreen</PresentationFormat>
  <Paragraphs>69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Garamond</vt:lpstr>
      <vt:lpstr>Wingdings</vt:lpstr>
      <vt:lpstr>Organic</vt:lpstr>
      <vt:lpstr>PowerPoint Presentation</vt:lpstr>
      <vt:lpstr>PowerPoint Presentation</vt:lpstr>
      <vt:lpstr>PowerPoint Presentation</vt:lpstr>
      <vt:lpstr> Capturing Video </vt:lpstr>
      <vt:lpstr> Gray and Blur</vt:lpstr>
      <vt:lpstr>PowerPoint Presentation</vt:lpstr>
      <vt:lpstr> Applying Adaptive Thresholding </vt:lpstr>
      <vt:lpstr>PowerPoint Presentation</vt:lpstr>
      <vt:lpstr> Finding Contours </vt:lpstr>
      <vt:lpstr> Finding Largest contour(Area) </vt:lpstr>
      <vt:lpstr>Warping the perfect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bhavya18csu045</dc:creator>
  <cp:lastModifiedBy>aarushi dua</cp:lastModifiedBy>
  <cp:revision>35</cp:revision>
  <dcterms:created xsi:type="dcterms:W3CDTF">2021-05-16T15:45:29Z</dcterms:created>
  <dcterms:modified xsi:type="dcterms:W3CDTF">2021-05-20T19:37:42Z</dcterms:modified>
</cp:coreProperties>
</file>